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07" r:id="rId3"/>
    <p:sldId id="306" r:id="rId4"/>
    <p:sldId id="257" r:id="rId5"/>
    <p:sldId id="263" r:id="rId6"/>
    <p:sldId id="264" r:id="rId7"/>
    <p:sldId id="285" r:id="rId8"/>
    <p:sldId id="265" r:id="rId9"/>
    <p:sldId id="266" r:id="rId10"/>
    <p:sldId id="267" r:id="rId11"/>
    <p:sldId id="268" r:id="rId12"/>
    <p:sldId id="269" r:id="rId13"/>
    <p:sldId id="261" r:id="rId14"/>
    <p:sldId id="258" r:id="rId15"/>
    <p:sldId id="259" r:id="rId16"/>
    <p:sldId id="262" r:id="rId17"/>
    <p:sldId id="260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6" r:id="rId32"/>
    <p:sldId id="287" r:id="rId33"/>
    <p:sldId id="288" r:id="rId34"/>
    <p:sldId id="284" r:id="rId35"/>
    <p:sldId id="289" r:id="rId36"/>
    <p:sldId id="290" r:id="rId37"/>
    <p:sldId id="293" r:id="rId38"/>
    <p:sldId id="294" r:id="rId39"/>
    <p:sldId id="295" r:id="rId40"/>
    <p:sldId id="296" r:id="rId41"/>
    <p:sldId id="297" r:id="rId42"/>
    <p:sldId id="291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 autoAdjust="0"/>
    <p:restoredTop sz="94737" autoAdjust="0"/>
  </p:normalViewPr>
  <p:slideViewPr>
    <p:cSldViewPr>
      <p:cViewPr>
        <p:scale>
          <a:sx n="73" d="100"/>
          <a:sy n="73" d="100"/>
        </p:scale>
        <p:origin x="-120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C4DCC3F-9E1D-4530-8484-EB1689BA4E6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00A0066-2219-4282-B5F2-66008A231D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DCC3F-9E1D-4530-8484-EB1689BA4E6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A0066-2219-4282-B5F2-66008A231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DCC3F-9E1D-4530-8484-EB1689BA4E6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A0066-2219-4282-B5F2-66008A231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DCC3F-9E1D-4530-8484-EB1689BA4E6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A0066-2219-4282-B5F2-66008A231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C4DCC3F-9E1D-4530-8484-EB1689BA4E6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00A0066-2219-4282-B5F2-66008A231D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DCC3F-9E1D-4530-8484-EB1689BA4E6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00A0066-2219-4282-B5F2-66008A231D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DCC3F-9E1D-4530-8484-EB1689BA4E6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00A0066-2219-4282-B5F2-66008A231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DCC3F-9E1D-4530-8484-EB1689BA4E6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A0066-2219-4282-B5F2-66008A231D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DCC3F-9E1D-4530-8484-EB1689BA4E6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A0066-2219-4282-B5F2-66008A231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C4DCC3F-9E1D-4530-8484-EB1689BA4E6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00A0066-2219-4282-B5F2-66008A231D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C4DCC3F-9E1D-4530-8484-EB1689BA4E6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00A0066-2219-4282-B5F2-66008A231D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C4DCC3F-9E1D-4530-8484-EB1689BA4E6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00A0066-2219-4282-B5F2-66008A231D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9.xml"/><Relationship Id="rId1" Type="http://schemas.openxmlformats.org/officeDocument/2006/relationships/audio" Target="file:///C:\Documents%20and%20Settings\HomeUser\&#1052;&#1086;&#1080;%20&#1076;&#1086;&#1082;&#1091;&#1084;&#1077;&#1085;&#1090;&#1099;\&#1047;&#1072;&#1075;&#1088;&#1091;&#1079;&#1082;&#1080;\Lyudmila_Zikina-Rastet_v_Volgograde_berezka.mp3" TargetMode="Externa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«Что мы Родиной зовем?</a:t>
            </a:r>
            <a:br>
              <a:rPr lang="ru-RU" sz="4800" dirty="0" smtClean="0"/>
            </a:br>
            <a:r>
              <a:rPr lang="ru-RU" sz="4800" dirty="0" smtClean="0"/>
              <a:t>Дом, где мы с тобой живем,</a:t>
            </a:r>
            <a:br>
              <a:rPr lang="ru-RU" sz="4800" dirty="0" smtClean="0"/>
            </a:br>
            <a:r>
              <a:rPr lang="ru-RU" sz="4800" dirty="0" smtClean="0"/>
              <a:t>И березки, вдоль которых</a:t>
            </a:r>
            <a:br>
              <a:rPr lang="ru-RU" sz="4800" dirty="0" smtClean="0"/>
            </a:br>
            <a:r>
              <a:rPr lang="ru-RU" sz="4800" dirty="0" smtClean="0"/>
              <a:t>Рядом с мамой мы идем».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Центральная набережная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57200" y="2143116"/>
            <a:ext cx="2900354" cy="1000132"/>
          </a:xfrm>
        </p:spPr>
        <p:txBody>
          <a:bodyPr/>
          <a:lstStyle/>
          <a:p>
            <a:pPr algn="ctr"/>
            <a:r>
              <a:rPr lang="ru-RU" dirty="0" smtClean="0"/>
              <a:t>           пальма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3927503" cy="639762"/>
          </a:xfrm>
        </p:spPr>
        <p:txBody>
          <a:bodyPr/>
          <a:lstStyle/>
          <a:p>
            <a:pPr algn="ctr"/>
            <a:r>
              <a:rPr lang="ru-RU" dirty="0" smtClean="0"/>
              <a:t>          салют победы</a:t>
            </a:r>
            <a:endParaRPr lang="ru-RU" dirty="0"/>
          </a:p>
        </p:txBody>
      </p:sp>
      <p:pic>
        <p:nvPicPr>
          <p:cNvPr id="12" name="Содержимое 11" descr="2713-----.jpe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214282" y="3571876"/>
            <a:ext cx="3929090" cy="2857519"/>
          </a:xfrm>
        </p:spPr>
      </p:pic>
      <p:pic>
        <p:nvPicPr>
          <p:cNvPr id="13" name="Содержимое 12" descr="2713------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500562" y="2428868"/>
            <a:ext cx="4143404" cy="37862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   Аллея Героев</a:t>
            </a:r>
            <a:endParaRPr lang="ru-RU" sz="3600" dirty="0"/>
          </a:p>
        </p:txBody>
      </p:sp>
      <p:sp>
        <p:nvSpPr>
          <p:cNvPr id="9" name="Текст 8"/>
          <p:cNvSpPr>
            <a:spLocks noGrp="1"/>
          </p:cNvSpPr>
          <p:nvPr>
            <p:ph type="body" idx="2"/>
          </p:nvPr>
        </p:nvSpPr>
        <p:spPr>
          <a:xfrm>
            <a:off x="457200" y="-260058"/>
            <a:ext cx="3186106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" name="Содержимое 9" descr="2714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571480"/>
            <a:ext cx="4500594" cy="3143272"/>
          </a:xfrm>
        </p:spPr>
      </p:pic>
      <p:pic>
        <p:nvPicPr>
          <p:cNvPr id="11" name="Рисунок 10" descr="2714-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2786058"/>
            <a:ext cx="4071934" cy="378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429124" y="251948"/>
            <a:ext cx="4257676" cy="1143000"/>
          </a:xfrm>
        </p:spPr>
        <p:txBody>
          <a:bodyPr/>
          <a:lstStyle/>
          <a:p>
            <a:pPr algn="ctr"/>
            <a:r>
              <a:rPr lang="ru-RU" dirty="0" smtClean="0"/>
              <a:t>Аллея Героев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186106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    Обновленное</a:t>
            </a:r>
          </a:p>
          <a:p>
            <a:pPr algn="ctr"/>
            <a:r>
              <a:rPr lang="ru-RU" dirty="0" smtClean="0"/>
              <a:t>      освещение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      «Звездное небо»</a:t>
            </a:r>
            <a:endParaRPr lang="ru-RU" dirty="0"/>
          </a:p>
        </p:txBody>
      </p:sp>
      <p:pic>
        <p:nvPicPr>
          <p:cNvPr id="10" name="Содержимое 9" descr="2714--.jpe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285720" y="2428868"/>
            <a:ext cx="3500462" cy="3000396"/>
          </a:xfrm>
        </p:spPr>
      </p:pic>
      <p:pic>
        <p:nvPicPr>
          <p:cNvPr id="11" name="Содержимое 10" descr="2714---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286248" y="1571612"/>
            <a:ext cx="4572032" cy="43577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857752" y="253536"/>
            <a:ext cx="3829048" cy="203245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Мамаев </a:t>
            </a:r>
            <a:br>
              <a:rPr lang="ru-RU" sz="4800" dirty="0" smtClean="0"/>
            </a:br>
            <a:r>
              <a:rPr lang="ru-RU" sz="4800" dirty="0" smtClean="0"/>
              <a:t>курган</a:t>
            </a:r>
            <a:endParaRPr lang="ru-RU" sz="4800" dirty="0"/>
          </a:p>
        </p:txBody>
      </p:sp>
      <p:pic>
        <p:nvPicPr>
          <p:cNvPr id="7" name="Содержимое 6" descr="277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714356"/>
            <a:ext cx="4214842" cy="56197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Родина - мать</a:t>
            </a:r>
            <a:endParaRPr lang="ru-RU" dirty="0"/>
          </a:p>
        </p:txBody>
      </p:sp>
      <p:pic>
        <p:nvPicPr>
          <p:cNvPr id="7" name="Содержимое 6" descr="272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1714488"/>
            <a:ext cx="2786082" cy="4572032"/>
          </a:xfrm>
        </p:spPr>
      </p:pic>
      <p:pic>
        <p:nvPicPr>
          <p:cNvPr id="8" name="Содержимое 7" descr="273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804031" y="2000240"/>
            <a:ext cx="4697059" cy="31313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Площадь «Стоявших насмерть!»</a:t>
            </a:r>
            <a:endParaRPr lang="ru-RU" dirty="0"/>
          </a:p>
        </p:txBody>
      </p:sp>
      <p:pic>
        <p:nvPicPr>
          <p:cNvPr id="7" name="Содержимое 6" descr="274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857364"/>
            <a:ext cx="7215237" cy="38576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Высота  102</a:t>
            </a:r>
            <a:endParaRPr lang="ru-RU" sz="4400" dirty="0"/>
          </a:p>
        </p:txBody>
      </p:sp>
      <p:pic>
        <p:nvPicPr>
          <p:cNvPr id="6" name="Содержимое 5" descr="278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7323" y="1928802"/>
            <a:ext cx="5465007" cy="36433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27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7223" y="357166"/>
            <a:ext cx="3397507" cy="3500462"/>
          </a:xfrm>
        </p:spPr>
      </p:pic>
      <p:pic>
        <p:nvPicPr>
          <p:cNvPr id="8" name="Содержимое 7" descr="276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7752" y="1643050"/>
            <a:ext cx="3714776" cy="3714776"/>
          </a:xfrm>
        </p:spPr>
      </p:pic>
      <p:sp>
        <p:nvSpPr>
          <p:cNvPr id="5" name="TextBox 4"/>
          <p:cNvSpPr txBox="1"/>
          <p:nvPr/>
        </p:nvSpPr>
        <p:spPr>
          <a:xfrm>
            <a:off x="857224" y="4143380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Часовня </a:t>
            </a:r>
          </a:p>
          <a:p>
            <a:pPr algn="ctr"/>
            <a:r>
              <a:rPr lang="ru-RU" sz="2000" dirty="0" smtClean="0"/>
              <a:t>адмирала Ушакова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786314" y="5500702"/>
            <a:ext cx="3770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Часовня на берегу канала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Музей – панорама «Сталинградская битва»</a:t>
            </a:r>
            <a:endParaRPr lang="ru-RU" dirty="0"/>
          </a:p>
        </p:txBody>
      </p:sp>
      <p:pic>
        <p:nvPicPr>
          <p:cNvPr id="9" name="Содержимое 8" descr="2715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766078"/>
            <a:ext cx="6357982" cy="42386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Музей - панорама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186106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         обелиск</a:t>
            </a:r>
          </a:p>
          <a:p>
            <a:pPr algn="ctr"/>
            <a:r>
              <a:rPr lang="ru-RU" dirty="0" smtClean="0"/>
              <a:t>    Шпиль – «Штык»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643438" y="5000636"/>
            <a:ext cx="4041775" cy="642942"/>
          </a:xfrm>
        </p:spPr>
        <p:txBody>
          <a:bodyPr/>
          <a:lstStyle/>
          <a:p>
            <a:pPr algn="ctr"/>
            <a:r>
              <a:rPr lang="ru-RU" dirty="0" smtClean="0"/>
              <a:t>             танк «т-34»</a:t>
            </a:r>
            <a:endParaRPr lang="ru-RU" dirty="0"/>
          </a:p>
        </p:txBody>
      </p:sp>
      <p:pic>
        <p:nvPicPr>
          <p:cNvPr id="9" name="Содержимое 8" descr="2715-.jpe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 rot="10800000" flipH="1" flipV="1">
            <a:off x="500032" y="2428865"/>
            <a:ext cx="3071833" cy="2714646"/>
          </a:xfrm>
        </p:spPr>
      </p:pic>
      <p:pic>
        <p:nvPicPr>
          <p:cNvPr id="10" name="Содержимое 9" descr="2715--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786314" y="1428737"/>
            <a:ext cx="3857651" cy="34290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 кто поедет с нами?</a:t>
            </a:r>
            <a:endParaRPr lang="ru-RU" dirty="0"/>
          </a:p>
        </p:txBody>
      </p:sp>
      <p:pic>
        <p:nvPicPr>
          <p:cNvPr id="3" name="Рисунок 2" descr="16.jpg"/>
          <p:cNvPicPr>
            <a:picLocks noChangeAspect="1"/>
          </p:cNvPicPr>
          <p:nvPr/>
        </p:nvPicPr>
        <p:blipFill>
          <a:blip r:embed="rId2"/>
          <a:srcRect t="15585"/>
          <a:stretch>
            <a:fillRect/>
          </a:stretch>
        </p:blipFill>
        <p:spPr>
          <a:xfrm rot="20809795">
            <a:off x="168735" y="4398698"/>
            <a:ext cx="2444739" cy="1763366"/>
          </a:xfrm>
          <a:prstGeom prst="smileyFace">
            <a:avLst/>
          </a:prstGeom>
        </p:spPr>
      </p:pic>
      <p:pic>
        <p:nvPicPr>
          <p:cNvPr id="4" name="Рисунок 3" descr="IMG_1436.jpg"/>
          <p:cNvPicPr>
            <a:picLocks noChangeAspect="1"/>
          </p:cNvPicPr>
          <p:nvPr/>
        </p:nvPicPr>
        <p:blipFill>
          <a:blip r:embed="rId3" cstate="print"/>
          <a:srcRect l="4688" t="34375"/>
          <a:stretch>
            <a:fillRect/>
          </a:stretch>
        </p:blipFill>
        <p:spPr>
          <a:xfrm>
            <a:off x="2857488" y="2143116"/>
            <a:ext cx="2905113" cy="1500174"/>
          </a:xfrm>
          <a:prstGeom prst="roundRect">
            <a:avLst/>
          </a:prstGeom>
        </p:spPr>
      </p:pic>
      <p:pic>
        <p:nvPicPr>
          <p:cNvPr id="5" name="Рисунок 4" descr="14.jpg"/>
          <p:cNvPicPr>
            <a:picLocks noChangeAspect="1"/>
          </p:cNvPicPr>
          <p:nvPr/>
        </p:nvPicPr>
        <p:blipFill>
          <a:blip r:embed="rId4"/>
          <a:srcRect t="10811"/>
          <a:stretch>
            <a:fillRect/>
          </a:stretch>
        </p:blipFill>
        <p:spPr>
          <a:xfrm rot="957750">
            <a:off x="6072198" y="4357694"/>
            <a:ext cx="2643206" cy="1768091"/>
          </a:xfrm>
          <a:prstGeom prst="smileyFace">
            <a:avLst/>
          </a:prstGeom>
        </p:spPr>
      </p:pic>
      <p:pic>
        <p:nvPicPr>
          <p:cNvPr id="7" name="Рисунок 6" descr="1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33455">
            <a:off x="6215074" y="1928802"/>
            <a:ext cx="2635240" cy="1976430"/>
          </a:xfrm>
          <a:prstGeom prst="roundRect">
            <a:avLst/>
          </a:prstGeom>
        </p:spPr>
      </p:pic>
      <p:pic>
        <p:nvPicPr>
          <p:cNvPr id="8" name="Рисунок 7" descr="11.jpg"/>
          <p:cNvPicPr>
            <a:picLocks noChangeAspect="1"/>
          </p:cNvPicPr>
          <p:nvPr/>
        </p:nvPicPr>
        <p:blipFill>
          <a:blip r:embed="rId6"/>
          <a:srcRect l="8766" t="15585"/>
          <a:stretch>
            <a:fillRect/>
          </a:stretch>
        </p:blipFill>
        <p:spPr>
          <a:xfrm>
            <a:off x="3286116" y="4572008"/>
            <a:ext cx="2230425" cy="1547802"/>
          </a:xfrm>
          <a:prstGeom prst="smileyFace">
            <a:avLst/>
          </a:prstGeom>
        </p:spPr>
      </p:pic>
      <p:pic>
        <p:nvPicPr>
          <p:cNvPr id="9" name="Рисунок 8" descr="IMG_0975.jpg"/>
          <p:cNvPicPr>
            <a:picLocks noChangeAspect="1"/>
          </p:cNvPicPr>
          <p:nvPr/>
        </p:nvPicPr>
        <p:blipFill>
          <a:blip r:embed="rId7" cstate="print"/>
          <a:srcRect l="19444" t="9259" r="25000" b="11111"/>
          <a:stretch>
            <a:fillRect/>
          </a:stretch>
        </p:blipFill>
        <p:spPr>
          <a:xfrm rot="20656004">
            <a:off x="357158" y="1643050"/>
            <a:ext cx="2126527" cy="2286016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Музей - панорама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          экспозиция</a:t>
            </a:r>
          </a:p>
          <a:p>
            <a:pPr algn="ctr"/>
            <a:r>
              <a:rPr lang="ru-RU" dirty="0" smtClean="0"/>
              <a:t>   «военная техника»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857752" y="1535112"/>
            <a:ext cx="3829048" cy="75088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           памятник</a:t>
            </a:r>
          </a:p>
          <a:p>
            <a:pPr algn="ctr"/>
            <a:r>
              <a:rPr lang="ru-RU" dirty="0" smtClean="0"/>
              <a:t>     мирным жителям</a:t>
            </a:r>
            <a:endParaRPr lang="ru-RU" dirty="0"/>
          </a:p>
        </p:txBody>
      </p:sp>
      <p:pic>
        <p:nvPicPr>
          <p:cNvPr id="12" name="Содержимое 11" descr="2715---.jpe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28596" y="2285992"/>
            <a:ext cx="4273163" cy="2848775"/>
          </a:xfrm>
        </p:spPr>
      </p:pic>
      <p:pic>
        <p:nvPicPr>
          <p:cNvPr id="13" name="Содержимое 12" descr="2715----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786446" y="2297877"/>
            <a:ext cx="2643206" cy="39648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Музей - панорама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           Памятник </a:t>
            </a:r>
          </a:p>
          <a:p>
            <a:r>
              <a:rPr lang="ru-RU" dirty="0" smtClean="0"/>
              <a:t>        В. И. </a:t>
            </a:r>
            <a:r>
              <a:rPr lang="ru-RU" dirty="0" err="1" smtClean="0"/>
              <a:t>чуйкову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286249" y="1928802"/>
            <a:ext cx="4400552" cy="1143008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Музей</a:t>
            </a:r>
          </a:p>
          <a:p>
            <a:r>
              <a:rPr lang="ru-RU" dirty="0" smtClean="0"/>
              <a:t>   «Сталинградская   битва»</a:t>
            </a:r>
            <a:endParaRPr lang="ru-RU" dirty="0"/>
          </a:p>
        </p:txBody>
      </p:sp>
      <p:pic>
        <p:nvPicPr>
          <p:cNvPr id="12" name="Содержимое 11" descr="2715-----.jpe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97266" y="2428868"/>
            <a:ext cx="3604028" cy="2831313"/>
          </a:xfrm>
        </p:spPr>
      </p:pic>
      <p:pic>
        <p:nvPicPr>
          <p:cNvPr id="13" name="Содержимое 12" descr="2716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429124" y="3214686"/>
            <a:ext cx="4086676" cy="2724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Руины мельницы</a:t>
            </a:r>
            <a:endParaRPr lang="ru-RU" dirty="0"/>
          </a:p>
        </p:txBody>
      </p:sp>
      <p:pic>
        <p:nvPicPr>
          <p:cNvPr id="9" name="Содержимое 8" descr="2717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428736"/>
            <a:ext cx="7759658" cy="45720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Руины мельницы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4282" y="4714884"/>
            <a:ext cx="3143272" cy="714380"/>
          </a:xfrm>
        </p:spPr>
        <p:txBody>
          <a:bodyPr/>
          <a:lstStyle/>
          <a:p>
            <a:pPr algn="ctr"/>
            <a:r>
              <a:rPr lang="ru-RU" dirty="0" smtClean="0"/>
              <a:t> Весна на руинах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429125" y="1535112"/>
            <a:ext cx="4257676" cy="750887"/>
          </a:xfrm>
        </p:spPr>
        <p:txBody>
          <a:bodyPr/>
          <a:lstStyle/>
          <a:p>
            <a:pPr algn="ctr"/>
            <a:r>
              <a:rPr lang="ru-RU" dirty="0" smtClean="0"/>
              <a:t>Жизнь продолжается</a:t>
            </a:r>
            <a:endParaRPr lang="ru-RU" dirty="0"/>
          </a:p>
        </p:txBody>
      </p:sp>
      <p:pic>
        <p:nvPicPr>
          <p:cNvPr id="9" name="Содержимое 8" descr="2717-.jpe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57158" y="2489732"/>
            <a:ext cx="3214710" cy="2259277"/>
          </a:xfrm>
        </p:spPr>
      </p:pic>
      <p:pic>
        <p:nvPicPr>
          <p:cNvPr id="10" name="Содержимое 9" descr="2717--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050099" y="2500306"/>
            <a:ext cx="4450991" cy="3500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2719.jpe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33036" b="33036"/>
          <a:stretch>
            <a:fillRect/>
          </a:stretch>
        </p:blipFill>
        <p:spPr>
          <a:xfrm>
            <a:off x="571472" y="1285860"/>
            <a:ext cx="7962928" cy="51292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2" y="500042"/>
            <a:ext cx="6858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Памятник Маргарите Агашиной</a:t>
            </a:r>
            <a:endParaRPr lang="ru-RU" sz="3200" dirty="0"/>
          </a:p>
        </p:txBody>
      </p:sp>
      <p:pic>
        <p:nvPicPr>
          <p:cNvPr id="4" name="Lyudmila_Zikina-Rastet_v_Volgograde_berez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001024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Библиотека им.Горького</a:t>
            </a:r>
            <a:endParaRPr lang="ru-RU" dirty="0"/>
          </a:p>
        </p:txBody>
      </p:sp>
      <p:pic>
        <p:nvPicPr>
          <p:cNvPr id="7" name="Содержимое 6" descr="2720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571612"/>
            <a:ext cx="6572296" cy="44529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Небо волгоградское</a:t>
            </a:r>
            <a:endParaRPr lang="ru-RU" dirty="0"/>
          </a:p>
        </p:txBody>
      </p:sp>
      <p:pic>
        <p:nvPicPr>
          <p:cNvPr id="4" name="Содержимое 3" descr="2721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500174"/>
            <a:ext cx="6643734" cy="45005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Дорога к храму</a:t>
            </a:r>
            <a:endParaRPr lang="ru-RU" dirty="0"/>
          </a:p>
        </p:txBody>
      </p:sp>
      <p:pic>
        <p:nvPicPr>
          <p:cNvPr id="10" name="Содержимое 9" descr="2722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643050"/>
            <a:ext cx="7072362" cy="43577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Купола</a:t>
            </a:r>
            <a:endParaRPr lang="ru-RU" dirty="0"/>
          </a:p>
        </p:txBody>
      </p:sp>
      <p:pic>
        <p:nvPicPr>
          <p:cNvPr id="4" name="Содержимое 3" descr="2723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428736"/>
            <a:ext cx="4357718" cy="50006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Главпочтамт</a:t>
            </a:r>
            <a:endParaRPr lang="ru-RU" dirty="0"/>
          </a:p>
        </p:txBody>
      </p:sp>
      <p:pic>
        <p:nvPicPr>
          <p:cNvPr id="4" name="Содержимое 3" descr="2724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571612"/>
            <a:ext cx="6716324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Мы поедем с вами на поезде Москва - Волгоград</a:t>
            </a:r>
            <a:endParaRPr lang="ru-RU" dirty="0"/>
          </a:p>
        </p:txBody>
      </p:sp>
      <p:pic>
        <p:nvPicPr>
          <p:cNvPr id="5" name="Содержимое 4" descr="поезд на волгогра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2" y="1646238"/>
            <a:ext cx="6034616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Фонтан влюбленных</a:t>
            </a:r>
            <a:endParaRPr lang="ru-RU" dirty="0"/>
          </a:p>
        </p:txBody>
      </p:sp>
      <p:pic>
        <p:nvPicPr>
          <p:cNvPr id="4" name="Содержимое 3" descr="2725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3008" y="1714488"/>
            <a:ext cx="6608016" cy="44053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74"/>
            <a:ext cx="7358114" cy="1143000"/>
          </a:xfrm>
        </p:spPr>
        <p:txBody>
          <a:bodyPr/>
          <a:lstStyle/>
          <a:p>
            <a:r>
              <a:rPr lang="ru-RU" dirty="0" smtClean="0"/>
              <a:t>Площадь Ленина</a:t>
            </a:r>
            <a:endParaRPr lang="ru-RU" dirty="0"/>
          </a:p>
        </p:txBody>
      </p:sp>
      <p:pic>
        <p:nvPicPr>
          <p:cNvPr id="4" name="Содержимое 3" descr="2729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374" y="1571612"/>
            <a:ext cx="7429552" cy="46434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467600" cy="1143000"/>
          </a:xfrm>
        </p:spPr>
        <p:txBody>
          <a:bodyPr/>
          <a:lstStyle/>
          <a:p>
            <a:r>
              <a:rPr lang="ru-RU" dirty="0" smtClean="0"/>
              <a:t>Дом Павлова</a:t>
            </a:r>
            <a:endParaRPr lang="ru-RU" dirty="0"/>
          </a:p>
        </p:txBody>
      </p:sp>
      <p:pic>
        <p:nvPicPr>
          <p:cNvPr id="4" name="Содержимое 3" descr="2729-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7286677" cy="48577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Братская могила</a:t>
            </a:r>
            <a:endParaRPr lang="ru-RU" dirty="0"/>
          </a:p>
        </p:txBody>
      </p:sp>
      <p:pic>
        <p:nvPicPr>
          <p:cNvPr id="4" name="Содержимое 3" descr="2729--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928801"/>
            <a:ext cx="6286544" cy="41910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</a:t>
            </a:r>
            <a:r>
              <a:rPr lang="ru-RU" dirty="0" err="1" smtClean="0"/>
              <a:t>Ельшанка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Содержимое 3" descr="2727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571612"/>
            <a:ext cx="7500990" cy="42148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57356" y="428605"/>
            <a:ext cx="6429420" cy="78581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Тракторный  завод</a:t>
            </a:r>
            <a:endParaRPr lang="ru-RU" sz="36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928926" y="1428736"/>
            <a:ext cx="5072098" cy="78581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Трактор ДТ – 175 М «Волгарь»</a:t>
            </a:r>
            <a:endParaRPr lang="ru-RU" sz="2000" dirty="0"/>
          </a:p>
        </p:txBody>
      </p:sp>
      <p:pic>
        <p:nvPicPr>
          <p:cNvPr id="7" name="Рисунок 6" descr="2730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1830" b="11830"/>
          <a:stretch>
            <a:fillRect/>
          </a:stretch>
        </p:blipFill>
        <p:spPr>
          <a:xfrm>
            <a:off x="285720" y="2143116"/>
            <a:ext cx="8534400" cy="4343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Тракторный завод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28596" y="1142984"/>
            <a:ext cx="4040188" cy="639762"/>
          </a:xfrm>
        </p:spPr>
        <p:txBody>
          <a:bodyPr/>
          <a:lstStyle/>
          <a:p>
            <a:r>
              <a:rPr lang="ru-RU" dirty="0" smtClean="0"/>
              <a:t>                 ДТ - 75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643438" y="1928802"/>
            <a:ext cx="4041775" cy="639762"/>
          </a:xfrm>
        </p:spPr>
        <p:txBody>
          <a:bodyPr/>
          <a:lstStyle/>
          <a:p>
            <a:r>
              <a:rPr lang="ru-RU" dirty="0" smtClean="0"/>
              <a:t>                 ДТ -54А</a:t>
            </a:r>
            <a:endParaRPr lang="ru-RU" dirty="0"/>
          </a:p>
        </p:txBody>
      </p:sp>
      <p:pic>
        <p:nvPicPr>
          <p:cNvPr id="10" name="Содержимое 9" descr="2730-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285720" y="1785926"/>
            <a:ext cx="3643338" cy="3000396"/>
          </a:xfrm>
        </p:spPr>
      </p:pic>
      <p:pic>
        <p:nvPicPr>
          <p:cNvPr id="11" name="Содержимое 10" descr="2730--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357686" y="2786058"/>
            <a:ext cx="4442234" cy="29614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Волгоградский цирк</a:t>
            </a:r>
            <a:endParaRPr lang="ru-RU" dirty="0"/>
          </a:p>
        </p:txBody>
      </p:sp>
      <p:pic>
        <p:nvPicPr>
          <p:cNvPr id="4" name="Содержимое 3" descr="цирк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668923"/>
            <a:ext cx="6000792" cy="44805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Волгоградский цирк</a:t>
            </a:r>
            <a:endParaRPr lang="ru-RU" dirty="0"/>
          </a:p>
        </p:txBody>
      </p:sp>
      <p:pic>
        <p:nvPicPr>
          <p:cNvPr id="7" name="Содержимое 6" descr="цирк 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857364"/>
            <a:ext cx="3071834" cy="3500461"/>
          </a:xfrm>
        </p:spPr>
      </p:pic>
      <p:pic>
        <p:nvPicPr>
          <p:cNvPr id="8" name="Содержимое 7" descr="цирк 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388013"/>
            <a:ext cx="4038600" cy="30424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Волгоградский цирк</a:t>
            </a:r>
            <a:endParaRPr lang="ru-RU" dirty="0"/>
          </a:p>
        </p:txBody>
      </p:sp>
      <p:pic>
        <p:nvPicPr>
          <p:cNvPr id="5" name="Содержимое 4" descr="цирк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387634"/>
            <a:ext cx="4038600" cy="3043170"/>
          </a:xfrm>
        </p:spPr>
      </p:pic>
      <p:pic>
        <p:nvPicPr>
          <p:cNvPr id="6" name="Содержимое 5" descr="цирк 7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7752" y="1785926"/>
            <a:ext cx="3657600" cy="40290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ПАНОРАМА ГОРОДА</a:t>
            </a:r>
            <a:endParaRPr lang="ru-RU" dirty="0"/>
          </a:p>
        </p:txBody>
      </p:sp>
      <p:pic>
        <p:nvPicPr>
          <p:cNvPr id="5" name="Содержимое 4" descr="271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2000240"/>
            <a:ext cx="5857916" cy="3500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Волгоградский цирк</a:t>
            </a:r>
            <a:endParaRPr lang="ru-RU" dirty="0"/>
          </a:p>
        </p:txBody>
      </p:sp>
      <p:pic>
        <p:nvPicPr>
          <p:cNvPr id="5" name="Содержимое 4" descr="цирк 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8662" y="1928802"/>
            <a:ext cx="3310933" cy="3429024"/>
          </a:xfrm>
        </p:spPr>
      </p:pic>
      <p:pic>
        <p:nvPicPr>
          <p:cNvPr id="6" name="Содержимое 5" descr="цирк 4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14942" y="2643182"/>
            <a:ext cx="3214709" cy="32861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Волгоградский планетарий</a:t>
            </a:r>
            <a:endParaRPr lang="ru-RU" dirty="0"/>
          </a:p>
        </p:txBody>
      </p:sp>
      <p:pic>
        <p:nvPicPr>
          <p:cNvPr id="5" name="Содержимое 4" descr="планетарий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5050" y="1714488"/>
            <a:ext cx="2946818" cy="3929090"/>
          </a:xfrm>
        </p:spPr>
      </p:pic>
      <p:pic>
        <p:nvPicPr>
          <p:cNvPr id="6" name="Содержимое 5" descr="планетарий 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1961907"/>
            <a:ext cx="3571900" cy="41817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Светодиодные снеговики у елки</a:t>
            </a:r>
            <a:endParaRPr lang="ru-RU" dirty="0"/>
          </a:p>
        </p:txBody>
      </p:sp>
      <p:pic>
        <p:nvPicPr>
          <p:cNvPr id="9" name="Содержимое 8" descr="27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1623203"/>
            <a:ext cx="4357718" cy="43577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5409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 На автобусе возвращаемся домой, проезжаем   </a:t>
            </a:r>
            <a:r>
              <a:rPr lang="ru-RU" sz="3600" dirty="0" err="1" smtClean="0"/>
              <a:t>Иловлинский</a:t>
            </a:r>
            <a:r>
              <a:rPr lang="ru-RU" sz="3600" dirty="0" smtClean="0"/>
              <a:t> район </a:t>
            </a:r>
            <a:endParaRPr lang="ru-RU" sz="3600" dirty="0"/>
          </a:p>
        </p:txBody>
      </p:sp>
      <p:pic>
        <p:nvPicPr>
          <p:cNvPr id="4" name="Содержимое 3" descr="поезд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2000240"/>
            <a:ext cx="5500726" cy="37701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69247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Начало </a:t>
            </a:r>
            <a:r>
              <a:rPr lang="ru-RU" sz="4000" dirty="0" err="1" smtClean="0"/>
              <a:t>Фроловского</a:t>
            </a:r>
            <a:r>
              <a:rPr lang="ru-RU" sz="4000" dirty="0" smtClean="0"/>
              <a:t> района</a:t>
            </a:r>
            <a:endParaRPr lang="ru-RU" sz="4000" dirty="0"/>
          </a:p>
        </p:txBody>
      </p:sp>
      <p:pic>
        <p:nvPicPr>
          <p:cNvPr id="4" name="Содержимое 3" descr="поезд 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571612"/>
            <a:ext cx="6715172" cy="42148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Нас приветствует Михайловский район</a:t>
            </a:r>
            <a:endParaRPr lang="ru-RU" sz="3600" dirty="0"/>
          </a:p>
        </p:txBody>
      </p:sp>
      <p:pic>
        <p:nvPicPr>
          <p:cNvPr id="4" name="Содержимое 3" descr="поезд 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2011010"/>
            <a:ext cx="5791006" cy="38468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Пост ДПС в </a:t>
            </a:r>
            <a:r>
              <a:rPr lang="ru-RU" sz="4000" dirty="0" err="1" smtClean="0"/>
              <a:t>Новоаннинске</a:t>
            </a:r>
            <a:endParaRPr lang="ru-RU" sz="4000" dirty="0"/>
          </a:p>
        </p:txBody>
      </p:sp>
      <p:pic>
        <p:nvPicPr>
          <p:cNvPr id="4" name="Содержимое 3" descr="img_5912_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5" y="1643050"/>
            <a:ext cx="5954868" cy="4446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796908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Дорога на Урюпинск и Новониколаевский</a:t>
            </a:r>
            <a:endParaRPr lang="ru-RU" sz="3200" dirty="0"/>
          </a:p>
        </p:txBody>
      </p:sp>
      <p:pic>
        <p:nvPicPr>
          <p:cNvPr id="4" name="Содержимое 3" descr="поезд 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7" y="1357298"/>
            <a:ext cx="7811423" cy="44291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Вот мы и вернулись домой</a:t>
            </a:r>
            <a:endParaRPr lang="ru-RU" dirty="0"/>
          </a:p>
        </p:txBody>
      </p:sp>
      <p:pic>
        <p:nvPicPr>
          <p:cNvPr id="4" name="Содержимое 3" descr="фотография серповской школ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643050"/>
            <a:ext cx="6500858" cy="44856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Встреча на родной земле</a:t>
            </a:r>
            <a:endParaRPr lang="ru-RU" dirty="0"/>
          </a:p>
        </p:txBody>
      </p:sp>
      <p:pic>
        <p:nvPicPr>
          <p:cNvPr id="4" name="Содержимое 3" descr="зим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928802"/>
            <a:ext cx="6286544" cy="40719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Железнодорожный вокзал</a:t>
            </a:r>
            <a:endParaRPr lang="ru-RU" dirty="0"/>
          </a:p>
        </p:txBody>
      </p:sp>
      <p:pic>
        <p:nvPicPr>
          <p:cNvPr id="7" name="Содержимое 6" descr="279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571612"/>
            <a:ext cx="3286148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7" descr="2710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29124" y="1571612"/>
            <a:ext cx="4038600" cy="1791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вокза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48" y="3643314"/>
            <a:ext cx="4214842" cy="2746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85800" y="285728"/>
            <a:ext cx="7743852" cy="1000132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Вам понравилось?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1285852" y="1714488"/>
            <a:ext cx="7072362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     </a:t>
            </a:r>
            <a:r>
              <a:rPr lang="ru-RU" sz="4400" dirty="0" smtClean="0">
                <a:solidFill>
                  <a:srgbClr val="00B0F0"/>
                </a:solidFill>
              </a:rPr>
              <a:t>С </a:t>
            </a:r>
          </a:p>
          <a:p>
            <a:r>
              <a:rPr lang="ru-RU" sz="4400" dirty="0" smtClean="0">
                <a:solidFill>
                  <a:srgbClr val="00B0F0"/>
                </a:solidFill>
              </a:rPr>
              <a:t>          П  </a:t>
            </a:r>
          </a:p>
          <a:p>
            <a:r>
              <a:rPr lang="ru-RU" sz="4400" dirty="0" smtClean="0">
                <a:solidFill>
                  <a:srgbClr val="00B0F0"/>
                </a:solidFill>
              </a:rPr>
              <a:t>               А  </a:t>
            </a:r>
          </a:p>
          <a:p>
            <a:r>
              <a:rPr lang="ru-RU" sz="4400" dirty="0" smtClean="0">
                <a:solidFill>
                  <a:srgbClr val="00B0F0"/>
                </a:solidFill>
              </a:rPr>
              <a:t>                    С  </a:t>
            </a:r>
          </a:p>
          <a:p>
            <a:r>
              <a:rPr lang="ru-RU" sz="4400" dirty="0" smtClean="0">
                <a:solidFill>
                  <a:srgbClr val="00B0F0"/>
                </a:solidFill>
              </a:rPr>
              <a:t>                         И</a:t>
            </a:r>
          </a:p>
          <a:p>
            <a:r>
              <a:rPr lang="ru-RU" sz="4400" dirty="0" smtClean="0">
                <a:solidFill>
                  <a:srgbClr val="00B0F0"/>
                </a:solidFill>
              </a:rPr>
              <a:t>                              Б  </a:t>
            </a:r>
          </a:p>
          <a:p>
            <a:r>
              <a:rPr lang="ru-RU" sz="4400" dirty="0" smtClean="0">
                <a:solidFill>
                  <a:srgbClr val="00B0F0"/>
                </a:solidFill>
              </a:rPr>
              <a:t>                                   О!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Железнодорожный вокзал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    Барельеф героям гражданской войны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429125" y="2214554"/>
            <a:ext cx="4257676" cy="107157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      Барельеф героям</a:t>
            </a:r>
          </a:p>
          <a:p>
            <a:pPr algn="ctr"/>
            <a:r>
              <a:rPr lang="ru-RU" dirty="0" smtClean="0"/>
              <a:t> Великой Отечественной  </a:t>
            </a:r>
          </a:p>
          <a:p>
            <a:pPr algn="ctr"/>
            <a:r>
              <a:rPr lang="ru-RU" dirty="0" smtClean="0"/>
              <a:t>                 войны           </a:t>
            </a:r>
            <a:endParaRPr lang="ru-RU" dirty="0"/>
          </a:p>
        </p:txBody>
      </p:sp>
      <p:pic>
        <p:nvPicPr>
          <p:cNvPr id="10" name="Содержимое 9" descr="2711.jpe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857224" y="2214554"/>
            <a:ext cx="3429024" cy="3143272"/>
          </a:xfrm>
        </p:spPr>
      </p:pic>
      <p:pic>
        <p:nvPicPr>
          <p:cNvPr id="11" name="Содержимое 10" descr="2712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914480" y="3698080"/>
            <a:ext cx="3658048" cy="24386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Площадь Павших борцов</a:t>
            </a:r>
            <a:endParaRPr lang="ru-RU" dirty="0"/>
          </a:p>
        </p:txBody>
      </p:sp>
      <p:pic>
        <p:nvPicPr>
          <p:cNvPr id="4" name="Содержимое 3" descr="2728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857363"/>
            <a:ext cx="6500858" cy="433390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Центральная набережная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57158" y="1535113"/>
            <a:ext cx="3857652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Вид на набережную      </a:t>
            </a:r>
          </a:p>
          <a:p>
            <a:pPr algn="ctr"/>
            <a:r>
              <a:rPr lang="ru-RU" dirty="0" smtClean="0"/>
              <a:t> со стороны Волги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645025" y="2000240"/>
            <a:ext cx="4041775" cy="150019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ctr"/>
            <a:r>
              <a:rPr lang="ru-RU" dirty="0" smtClean="0"/>
              <a:t>Клумбы на набережной      </a:t>
            </a:r>
            <a:endParaRPr lang="ru-RU" dirty="0"/>
          </a:p>
        </p:txBody>
      </p:sp>
      <p:pic>
        <p:nvPicPr>
          <p:cNvPr id="12" name="Содержимое 11" descr="2713-.jpe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57158" y="2285992"/>
            <a:ext cx="3929090" cy="2643206"/>
          </a:xfrm>
        </p:spPr>
      </p:pic>
      <p:pic>
        <p:nvPicPr>
          <p:cNvPr id="13" name="Содержимое 12" descr="2713--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857751" y="3643314"/>
            <a:ext cx="3715785" cy="25003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Центральная набережная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535113"/>
            <a:ext cx="4000528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Панорама центральной набережной с борта теплохода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7364"/>
            <a:ext cx="4041775" cy="7143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        Вид набережной</a:t>
            </a:r>
            <a:endParaRPr lang="ru-RU" dirty="0"/>
          </a:p>
        </p:txBody>
      </p:sp>
      <p:pic>
        <p:nvPicPr>
          <p:cNvPr id="7" name="Содержимое 6" descr="2713---.jpe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285720" y="2143116"/>
            <a:ext cx="3969574" cy="3286148"/>
          </a:xfrm>
        </p:spPr>
      </p:pic>
      <p:pic>
        <p:nvPicPr>
          <p:cNvPr id="8" name="Содержимое 7" descr="2713----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559691" y="2928934"/>
            <a:ext cx="4012837" cy="26752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308</TotalTime>
  <Words>286</Words>
  <Application>Microsoft Office PowerPoint</Application>
  <PresentationFormat>Экран (4:3)</PresentationFormat>
  <Paragraphs>91</Paragraphs>
  <Slides>50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Литейная</vt:lpstr>
      <vt:lpstr>«Что мы Родиной зовем? Дом, где мы с тобой живем, И березки, вдоль которых Рядом с мамой мы идем».</vt:lpstr>
      <vt:lpstr>А кто поедет с нами?</vt:lpstr>
      <vt:lpstr>Мы поедем с вами на поезде Москва - Волгоград</vt:lpstr>
      <vt:lpstr>ПАНОРАМА ГОРОДА</vt:lpstr>
      <vt:lpstr>Железнодорожный вокзал</vt:lpstr>
      <vt:lpstr>Железнодорожный вокзал</vt:lpstr>
      <vt:lpstr>Площадь Павших борцов</vt:lpstr>
      <vt:lpstr>Центральная набережная</vt:lpstr>
      <vt:lpstr>Центральная набережная</vt:lpstr>
      <vt:lpstr>Центральная набережная</vt:lpstr>
      <vt:lpstr>   Аллея Героев</vt:lpstr>
      <vt:lpstr>Аллея Героев</vt:lpstr>
      <vt:lpstr>Мамаев  курган</vt:lpstr>
      <vt:lpstr>Родина - мать</vt:lpstr>
      <vt:lpstr>Площадь «Стоявших насмерть!»</vt:lpstr>
      <vt:lpstr>Высота  102</vt:lpstr>
      <vt:lpstr>Презентация PowerPoint</vt:lpstr>
      <vt:lpstr>Музей – панорама «Сталинградская битва»</vt:lpstr>
      <vt:lpstr>Музей - панорама</vt:lpstr>
      <vt:lpstr>Музей - панорама</vt:lpstr>
      <vt:lpstr>Музей - панорама</vt:lpstr>
      <vt:lpstr>Руины мельницы</vt:lpstr>
      <vt:lpstr>Руины мельницы</vt:lpstr>
      <vt:lpstr>Презентация PowerPoint</vt:lpstr>
      <vt:lpstr>Библиотека им.Горького</vt:lpstr>
      <vt:lpstr>Небо волгоградское</vt:lpstr>
      <vt:lpstr>Дорога к храму</vt:lpstr>
      <vt:lpstr>Купола</vt:lpstr>
      <vt:lpstr>Главпочтамт</vt:lpstr>
      <vt:lpstr>Фонтан влюбленных</vt:lpstr>
      <vt:lpstr>Площадь Ленина</vt:lpstr>
      <vt:lpstr>Дом Павлова</vt:lpstr>
      <vt:lpstr>Братская могила</vt:lpstr>
      <vt:lpstr>Станция «Ельшанка»</vt:lpstr>
      <vt:lpstr>Тракторный  завод</vt:lpstr>
      <vt:lpstr>Тракторный завод</vt:lpstr>
      <vt:lpstr>    Волгоградский цирк</vt:lpstr>
      <vt:lpstr>         Волгоградский цирк</vt:lpstr>
      <vt:lpstr>       Волгоградский цирк</vt:lpstr>
      <vt:lpstr>      Волгоградский цирк</vt:lpstr>
      <vt:lpstr>   Волгоградский планетарий</vt:lpstr>
      <vt:lpstr>Светодиодные снеговики у елки</vt:lpstr>
      <vt:lpstr> На автобусе возвращаемся домой, проезжаем   Иловлинский район </vt:lpstr>
      <vt:lpstr>Начало Фроловского района</vt:lpstr>
      <vt:lpstr>Нас приветствует Михайловский район</vt:lpstr>
      <vt:lpstr>Пост ДПС в Новоаннинске</vt:lpstr>
      <vt:lpstr>Дорога на Урюпинск и Новониколаевский</vt:lpstr>
      <vt:lpstr>Вот мы и вернулись домой</vt:lpstr>
      <vt:lpstr>Встреча на родной земле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«Что мы Родиной зовем? Дом, где мы с тобой живем, И березки, вдоль которых Рядом с мамой мы идем».</dc:title>
  <dc:creator>Admin</dc:creator>
  <cp:lastModifiedBy>Админ</cp:lastModifiedBy>
  <cp:revision>40</cp:revision>
  <dcterms:created xsi:type="dcterms:W3CDTF">2012-01-27T18:06:02Z</dcterms:created>
  <dcterms:modified xsi:type="dcterms:W3CDTF">2020-04-22T19:52:23Z</dcterms:modified>
</cp:coreProperties>
</file>